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65" r:id="rId2"/>
  </p:sldIdLst>
  <p:sldSz cx="109728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686"/>
    <p:restoredTop sz="94583"/>
  </p:normalViewPr>
  <p:slideViewPr>
    <p:cSldViewPr snapToGrid="0" snapToObjects="1">
      <p:cViewPr varScale="1">
        <p:scale>
          <a:sx n="78" d="100"/>
          <a:sy n="78" d="100"/>
        </p:scale>
        <p:origin x="84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496484"/>
            <a:ext cx="9326880" cy="3183467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2717"/>
            <a:ext cx="8229600" cy="2207683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8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8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486834"/>
            <a:ext cx="236601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486834"/>
            <a:ext cx="696087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6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279653"/>
            <a:ext cx="9464040" cy="380364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6119286"/>
            <a:ext cx="9464040" cy="20002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05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2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86836"/>
            <a:ext cx="946404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241551"/>
            <a:ext cx="4642008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340100"/>
            <a:ext cx="4642008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241551"/>
            <a:ext cx="4664869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340100"/>
            <a:ext cx="4664869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29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316569"/>
            <a:ext cx="5554980" cy="6498167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0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316569"/>
            <a:ext cx="5554980" cy="6498167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9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486836"/>
            <a:ext cx="946404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434167"/>
            <a:ext cx="946404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8475136"/>
            <a:ext cx="37033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7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771566B-7728-B244-BFFE-41F2C2D446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45" t="3607" r="18956" b="6576"/>
          <a:stretch/>
        </p:blipFill>
        <p:spPr>
          <a:xfrm>
            <a:off x="4824171" y="1672456"/>
            <a:ext cx="3174497" cy="320546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EC146B1-7F06-7F4F-B598-E008C81257E6}"/>
              </a:ext>
            </a:extLst>
          </p:cNvPr>
          <p:cNvSpPr/>
          <p:nvPr/>
        </p:nvSpPr>
        <p:spPr>
          <a:xfrm>
            <a:off x="91440" y="111760"/>
            <a:ext cx="54864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2-figure supplement 1-source data 1</a:t>
            </a:r>
            <a:endParaRPr lang="en-US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2-figure supplement 1C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08B0BD-FFE9-BF48-B0BF-986FE8BA22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971" r="19519"/>
          <a:stretch/>
        </p:blipFill>
        <p:spPr>
          <a:xfrm>
            <a:off x="4971867" y="5620633"/>
            <a:ext cx="2909460" cy="320546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924BCA0-FA06-4B41-B9D3-E7921275DDC6}"/>
              </a:ext>
            </a:extLst>
          </p:cNvPr>
          <p:cNvSpPr/>
          <p:nvPr/>
        </p:nvSpPr>
        <p:spPr>
          <a:xfrm>
            <a:off x="6283401" y="5903697"/>
            <a:ext cx="1148709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D28382-6612-AA4C-BCDE-34493B9CFC5B}"/>
              </a:ext>
            </a:extLst>
          </p:cNvPr>
          <p:cNvSpPr/>
          <p:nvPr/>
        </p:nvSpPr>
        <p:spPr>
          <a:xfrm>
            <a:off x="6283401" y="6629604"/>
            <a:ext cx="1148709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218203-C0D8-0244-9311-FC1C896E2EE5}"/>
              </a:ext>
            </a:extLst>
          </p:cNvPr>
          <p:cNvSpPr/>
          <p:nvPr/>
        </p:nvSpPr>
        <p:spPr>
          <a:xfrm>
            <a:off x="6581412" y="6352605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WDR5</a:t>
            </a:r>
            <a:endParaRPr lang="en-US" sz="12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D850B6-371B-3142-B06B-D4FE8A0CA49D}"/>
              </a:ext>
            </a:extLst>
          </p:cNvPr>
          <p:cNvSpPr/>
          <p:nvPr/>
        </p:nvSpPr>
        <p:spPr>
          <a:xfrm>
            <a:off x="6462790" y="5493861"/>
            <a:ext cx="7056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Vinculin</a:t>
            </a:r>
            <a:endParaRPr lang="en-US" sz="12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F9025E-CAC6-B349-A065-36D104F88969}"/>
              </a:ext>
            </a:extLst>
          </p:cNvPr>
          <p:cNvSpPr/>
          <p:nvPr/>
        </p:nvSpPr>
        <p:spPr>
          <a:xfrm>
            <a:off x="6100652" y="5209296"/>
            <a:ext cx="8595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OICR-9429</a:t>
            </a:r>
            <a:endParaRPr lang="en-US" sz="1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F2938C-7627-E443-8887-7C7916BAA330}"/>
              </a:ext>
            </a:extLst>
          </p:cNvPr>
          <p:cNvSpPr txBox="1"/>
          <p:nvPr/>
        </p:nvSpPr>
        <p:spPr>
          <a:xfrm>
            <a:off x="4610995" y="592848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1711B2-B99F-9649-A699-59DF5A9CE7C5}"/>
              </a:ext>
            </a:extLst>
          </p:cNvPr>
          <p:cNvSpPr txBox="1"/>
          <p:nvPr/>
        </p:nvSpPr>
        <p:spPr>
          <a:xfrm>
            <a:off x="4610995" y="606585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7D7C2E-1477-3146-AC5D-7614CC6B95CC}"/>
              </a:ext>
            </a:extLst>
          </p:cNvPr>
          <p:cNvSpPr txBox="1"/>
          <p:nvPr/>
        </p:nvSpPr>
        <p:spPr>
          <a:xfrm>
            <a:off x="4689541" y="619566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524929-AE8E-4E4E-9301-BD9D65901B80}"/>
              </a:ext>
            </a:extLst>
          </p:cNvPr>
          <p:cNvSpPr txBox="1"/>
          <p:nvPr/>
        </p:nvSpPr>
        <p:spPr>
          <a:xfrm>
            <a:off x="4610995" y="5805636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EE8274-77EE-EB48-AC5B-960D1B6A2FD9}"/>
              </a:ext>
            </a:extLst>
          </p:cNvPr>
          <p:cNvSpPr txBox="1"/>
          <p:nvPr/>
        </p:nvSpPr>
        <p:spPr>
          <a:xfrm>
            <a:off x="4689541" y="643425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E8ADC4-9D1C-2045-AFF8-C6E6FF620A8C}"/>
              </a:ext>
            </a:extLst>
          </p:cNvPr>
          <p:cNvSpPr txBox="1"/>
          <p:nvPr/>
        </p:nvSpPr>
        <p:spPr>
          <a:xfrm>
            <a:off x="4689541" y="666279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B312510-D8D9-4E4A-A4DF-81E11D7F9028}"/>
              </a:ext>
            </a:extLst>
          </p:cNvPr>
          <p:cNvSpPr/>
          <p:nvPr/>
        </p:nvSpPr>
        <p:spPr>
          <a:xfrm>
            <a:off x="6587915" y="1864241"/>
            <a:ext cx="1218634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EA554FA-9E2B-DC45-98BE-402406A3B3A6}"/>
              </a:ext>
            </a:extLst>
          </p:cNvPr>
          <p:cNvSpPr/>
          <p:nvPr/>
        </p:nvSpPr>
        <p:spPr>
          <a:xfrm>
            <a:off x="6530418" y="2658105"/>
            <a:ext cx="1218634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C5ED5E2-2BA6-3D4C-B0BC-705DBE527612}"/>
              </a:ext>
            </a:extLst>
          </p:cNvPr>
          <p:cNvSpPr/>
          <p:nvPr/>
        </p:nvSpPr>
        <p:spPr>
          <a:xfrm>
            <a:off x="6870765" y="2409312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WDR5</a:t>
            </a:r>
            <a:endParaRPr lang="en-US" sz="1200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0B7C5EC-6847-344E-ADDA-F9CAAC17602C}"/>
              </a:ext>
            </a:extLst>
          </p:cNvPr>
          <p:cNvSpPr/>
          <p:nvPr/>
        </p:nvSpPr>
        <p:spPr>
          <a:xfrm>
            <a:off x="6812714" y="1462845"/>
            <a:ext cx="7056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Vinculin</a:t>
            </a:r>
            <a:endParaRPr lang="en-US" sz="1200" b="1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71E5394-3A94-7F4F-8BC8-0928917B4679}"/>
              </a:ext>
            </a:extLst>
          </p:cNvPr>
          <p:cNvSpPr/>
          <p:nvPr/>
        </p:nvSpPr>
        <p:spPr>
          <a:xfrm>
            <a:off x="5833205" y="1178280"/>
            <a:ext cx="13310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MS67N treatment</a:t>
            </a:r>
            <a:endParaRPr lang="en-US" sz="12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000FCF9-1DC7-F04A-A7F3-B4F57B8114FC}"/>
              </a:ext>
            </a:extLst>
          </p:cNvPr>
          <p:cNvSpPr txBox="1"/>
          <p:nvPr/>
        </p:nvSpPr>
        <p:spPr>
          <a:xfrm>
            <a:off x="4448614" y="1819145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97B728-D91F-6943-A21B-A345C8BB4142}"/>
              </a:ext>
            </a:extLst>
          </p:cNvPr>
          <p:cNvSpPr txBox="1"/>
          <p:nvPr/>
        </p:nvSpPr>
        <p:spPr>
          <a:xfrm>
            <a:off x="4448614" y="1956516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7DC6AD3-681E-A643-AC6E-9FCB938B8B14}"/>
              </a:ext>
            </a:extLst>
          </p:cNvPr>
          <p:cNvSpPr txBox="1"/>
          <p:nvPr/>
        </p:nvSpPr>
        <p:spPr>
          <a:xfrm>
            <a:off x="4527160" y="208632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FC2656-BEF3-914E-ACD2-016C72F71D96}"/>
              </a:ext>
            </a:extLst>
          </p:cNvPr>
          <p:cNvSpPr txBox="1"/>
          <p:nvPr/>
        </p:nvSpPr>
        <p:spPr>
          <a:xfrm>
            <a:off x="4448614" y="1696300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866A8-AEB8-904D-A86C-FC102216B386}"/>
              </a:ext>
            </a:extLst>
          </p:cNvPr>
          <p:cNvSpPr txBox="1"/>
          <p:nvPr/>
        </p:nvSpPr>
        <p:spPr>
          <a:xfrm>
            <a:off x="4527160" y="242289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2D54356-B079-A142-9A00-764BFCE7B0D5}"/>
              </a:ext>
            </a:extLst>
          </p:cNvPr>
          <p:cNvSpPr txBox="1"/>
          <p:nvPr/>
        </p:nvSpPr>
        <p:spPr>
          <a:xfrm>
            <a:off x="4527160" y="265142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49D21ADE-483A-7349-9297-0ED6E02D3D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515" r="15620" b="3601"/>
          <a:stretch/>
        </p:blipFill>
        <p:spPr>
          <a:xfrm>
            <a:off x="1020420" y="1672456"/>
            <a:ext cx="3085696" cy="320546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FCA80D30-9822-6848-B986-44802EDA6D89}"/>
              </a:ext>
            </a:extLst>
          </p:cNvPr>
          <p:cNvSpPr txBox="1"/>
          <p:nvPr/>
        </p:nvSpPr>
        <p:spPr>
          <a:xfrm>
            <a:off x="636826" y="1893773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8375F8-5037-C649-A38F-84D6F8EAA18C}"/>
              </a:ext>
            </a:extLst>
          </p:cNvPr>
          <p:cNvSpPr txBox="1"/>
          <p:nvPr/>
        </p:nvSpPr>
        <p:spPr>
          <a:xfrm>
            <a:off x="636826" y="203114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CD94A80-F066-EC45-A569-6FCC879505F4}"/>
              </a:ext>
            </a:extLst>
          </p:cNvPr>
          <p:cNvSpPr txBox="1"/>
          <p:nvPr/>
        </p:nvSpPr>
        <p:spPr>
          <a:xfrm>
            <a:off x="715372" y="216095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28DF3A-C747-9F4A-BA23-B45FAF005849}"/>
              </a:ext>
            </a:extLst>
          </p:cNvPr>
          <p:cNvSpPr txBox="1"/>
          <p:nvPr/>
        </p:nvSpPr>
        <p:spPr>
          <a:xfrm>
            <a:off x="636826" y="1770928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F53CB0-C3E8-8A47-B7A1-018961DF16CC}"/>
              </a:ext>
            </a:extLst>
          </p:cNvPr>
          <p:cNvSpPr txBox="1"/>
          <p:nvPr/>
        </p:nvSpPr>
        <p:spPr>
          <a:xfrm>
            <a:off x="715372" y="249752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5AB0172-284D-F144-AF8D-41373FC96786}"/>
              </a:ext>
            </a:extLst>
          </p:cNvPr>
          <p:cNvSpPr txBox="1"/>
          <p:nvPr/>
        </p:nvSpPr>
        <p:spPr>
          <a:xfrm>
            <a:off x="715372" y="272605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88B3975-1AB0-064C-8016-BEE2E23BC256}"/>
              </a:ext>
            </a:extLst>
          </p:cNvPr>
          <p:cNvSpPr/>
          <p:nvPr/>
        </p:nvSpPr>
        <p:spPr>
          <a:xfrm>
            <a:off x="2676212" y="2746318"/>
            <a:ext cx="1218634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4544598-A12C-744C-A225-3E726F837874}"/>
              </a:ext>
            </a:extLst>
          </p:cNvPr>
          <p:cNvSpPr/>
          <p:nvPr/>
        </p:nvSpPr>
        <p:spPr>
          <a:xfrm>
            <a:off x="3016559" y="2497525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WDR5</a:t>
            </a:r>
            <a:endParaRPr lang="en-US" sz="1200" b="1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27DFAD8-7DB3-5A41-90B0-D9686C4F4D71}"/>
              </a:ext>
            </a:extLst>
          </p:cNvPr>
          <p:cNvSpPr/>
          <p:nvPr/>
        </p:nvSpPr>
        <p:spPr>
          <a:xfrm>
            <a:off x="2079989" y="1395457"/>
            <a:ext cx="12300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MS67 treatment</a:t>
            </a:r>
            <a:endParaRPr lang="en-US" sz="1200" b="1" dirty="0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CC847AAD-DF3B-1C4A-88F8-4CD87888DB6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135" r="15682" b="3320"/>
          <a:stretch/>
        </p:blipFill>
        <p:spPr>
          <a:xfrm>
            <a:off x="1013606" y="5523393"/>
            <a:ext cx="3092510" cy="3205460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C36F1C31-2545-CA43-B7FA-E4B3E4F3FBDC}"/>
              </a:ext>
            </a:extLst>
          </p:cNvPr>
          <p:cNvSpPr/>
          <p:nvPr/>
        </p:nvSpPr>
        <p:spPr>
          <a:xfrm>
            <a:off x="2676212" y="5825941"/>
            <a:ext cx="1218634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599547C-E014-AA47-8014-3984855BFBA1}"/>
              </a:ext>
            </a:extLst>
          </p:cNvPr>
          <p:cNvSpPr txBox="1"/>
          <p:nvPr/>
        </p:nvSpPr>
        <p:spPr>
          <a:xfrm>
            <a:off x="652964" y="575362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623BEF6-9E82-744C-BA52-45723C0B88E3}"/>
              </a:ext>
            </a:extLst>
          </p:cNvPr>
          <p:cNvSpPr txBox="1"/>
          <p:nvPr/>
        </p:nvSpPr>
        <p:spPr>
          <a:xfrm>
            <a:off x="652964" y="5890995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E4473C6-1476-7347-8A57-4392F4AA5410}"/>
              </a:ext>
            </a:extLst>
          </p:cNvPr>
          <p:cNvSpPr txBox="1"/>
          <p:nvPr/>
        </p:nvSpPr>
        <p:spPr>
          <a:xfrm>
            <a:off x="731510" y="602080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35A8AC6-4AB5-6540-9ACD-9A378738AD3B}"/>
              </a:ext>
            </a:extLst>
          </p:cNvPr>
          <p:cNvSpPr txBox="1"/>
          <p:nvPr/>
        </p:nvSpPr>
        <p:spPr>
          <a:xfrm>
            <a:off x="652964" y="5630779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653E3C0-278A-9243-8291-D5E933663EF6}"/>
              </a:ext>
            </a:extLst>
          </p:cNvPr>
          <p:cNvSpPr txBox="1"/>
          <p:nvPr/>
        </p:nvSpPr>
        <p:spPr>
          <a:xfrm>
            <a:off x="731510" y="635737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BB62E01-48BD-C34B-A285-D448E32C6C9E}"/>
              </a:ext>
            </a:extLst>
          </p:cNvPr>
          <p:cNvSpPr txBox="1"/>
          <p:nvPr/>
        </p:nvSpPr>
        <p:spPr>
          <a:xfrm>
            <a:off x="731510" y="658590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DAD8443-23AA-D546-92C0-01793DDF7D90}"/>
              </a:ext>
            </a:extLst>
          </p:cNvPr>
          <p:cNvCxnSpPr>
            <a:cxnSpLocks/>
          </p:cNvCxnSpPr>
          <p:nvPr/>
        </p:nvCxnSpPr>
        <p:spPr>
          <a:xfrm flipV="1">
            <a:off x="1020420" y="2440517"/>
            <a:ext cx="3002087" cy="1779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FFC3CA8-3A2B-8745-AA97-364336628406}"/>
              </a:ext>
            </a:extLst>
          </p:cNvPr>
          <p:cNvCxnSpPr>
            <a:cxnSpLocks/>
          </p:cNvCxnSpPr>
          <p:nvPr/>
        </p:nvCxnSpPr>
        <p:spPr>
          <a:xfrm flipV="1">
            <a:off x="4972349" y="2405099"/>
            <a:ext cx="3002087" cy="1779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76B401C-7EE0-F247-A668-0A7A1F3CC624}"/>
              </a:ext>
            </a:extLst>
          </p:cNvPr>
          <p:cNvCxnSpPr>
            <a:cxnSpLocks/>
          </p:cNvCxnSpPr>
          <p:nvPr/>
        </p:nvCxnSpPr>
        <p:spPr>
          <a:xfrm flipV="1">
            <a:off x="1084648" y="6305365"/>
            <a:ext cx="3002087" cy="1779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0B55645-71F0-8644-9ED0-4CF75527612A}"/>
              </a:ext>
            </a:extLst>
          </p:cNvPr>
          <p:cNvCxnSpPr>
            <a:cxnSpLocks/>
          </p:cNvCxnSpPr>
          <p:nvPr/>
        </p:nvCxnSpPr>
        <p:spPr>
          <a:xfrm flipV="1">
            <a:off x="4886102" y="6408895"/>
            <a:ext cx="3002087" cy="1779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56D0F294-E976-6A47-A41D-CFF9D46B2626}"/>
              </a:ext>
            </a:extLst>
          </p:cNvPr>
          <p:cNvSpPr/>
          <p:nvPr/>
        </p:nvSpPr>
        <p:spPr>
          <a:xfrm>
            <a:off x="1970651" y="5232974"/>
            <a:ext cx="12300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MS67 treatment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39628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1676</TotalTime>
  <Words>46</Words>
  <Application>Microsoft Office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Chen</dc:creator>
  <cp:lastModifiedBy>Yan, Qin</cp:lastModifiedBy>
  <cp:revision>62</cp:revision>
  <dcterms:created xsi:type="dcterms:W3CDTF">2022-03-15T20:13:12Z</dcterms:created>
  <dcterms:modified xsi:type="dcterms:W3CDTF">2022-03-29T02:23:02Z</dcterms:modified>
</cp:coreProperties>
</file>